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23623-B921-4E42-8A2E-46738EFD19D9}" type="datetimeFigureOut">
              <a:rPr lang="en-US" smtClean="0"/>
              <a:pPr/>
              <a:t>9/5/2021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A3030-A206-4F9A-A476-A4A043ED2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</a:t>
            </a:r>
            <a:r>
              <a:rPr lang="en-US" dirty="0" smtClean="0">
                <a:solidFill>
                  <a:schemeClr val="bg1"/>
                </a:solidFill>
              </a:rPr>
              <a:t>he Cute Corner Fashion &amp; Design Institute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600200"/>
            <a:ext cx="7010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Cute Corner Fashion &amp; Design Institute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Agenda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Goals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Purpose                   </a:t>
            </a: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The Future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What I </a:t>
            </a:r>
            <a:r>
              <a:rPr lang="en-US" dirty="0" smtClean="0">
                <a:solidFill>
                  <a:schemeClr val="bg1"/>
                </a:solidFill>
              </a:rPr>
              <a:t>Need</a:t>
            </a:r>
          </a:p>
          <a:p>
            <a:pPr lvl="1">
              <a:buNone/>
            </a:pPr>
            <a:r>
              <a:rPr lang="en-US" dirty="0" smtClean="0">
                <a:solidFill>
                  <a:schemeClr val="bg1"/>
                </a:solidFill>
              </a:rPr>
              <a:t>                             </a:t>
            </a:r>
          </a:p>
          <a:p>
            <a:pPr>
              <a:buFont typeface="Courier New" pitchFamily="49" charset="0"/>
              <a:buChar char="o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C:\Users\Mn\Desktop\Academics\FD 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1676400"/>
            <a:ext cx="548640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Goals 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D</a:t>
            </a:r>
            <a:r>
              <a:rPr lang="en-US" dirty="0" smtClean="0">
                <a:solidFill>
                  <a:schemeClr val="bg1"/>
                </a:solidFill>
              </a:rPr>
              <a:t>evelop an academic background that nurtures professional and intellectual development of students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Establish and maintain a dedication to academic activities in creativity and research by the use of technology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Provide quality certificate courses </a:t>
            </a:r>
            <a:r>
              <a:rPr lang="en-US" dirty="0" smtClean="0">
                <a:solidFill>
                  <a:schemeClr val="bg1"/>
                </a:solidFill>
              </a:rPr>
              <a:t> such as  fashion design, textile design, fashion styling and image design, and fashion communication </a:t>
            </a:r>
            <a:r>
              <a:rPr lang="en-US" dirty="0" smtClean="0">
                <a:solidFill>
                  <a:schemeClr val="bg1"/>
                </a:solidFill>
              </a:rPr>
              <a:t>that give the required basics for the students’ career goals. 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9000" r="-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Purpose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Providing opportunities </a:t>
            </a:r>
            <a:r>
              <a:rPr lang="en-US" dirty="0" smtClean="0">
                <a:solidFill>
                  <a:schemeClr val="bg1"/>
                </a:solidFill>
              </a:rPr>
              <a:t>to </a:t>
            </a:r>
            <a:r>
              <a:rPr lang="en-US" dirty="0" smtClean="0">
                <a:solidFill>
                  <a:schemeClr val="bg1"/>
                </a:solidFill>
              </a:rPr>
              <a:t>students </a:t>
            </a:r>
            <a:r>
              <a:rPr lang="en-US" dirty="0" smtClean="0">
                <a:solidFill>
                  <a:schemeClr val="bg1"/>
                </a:solidFill>
              </a:rPr>
              <a:t>residing in Austin, Texas talented </a:t>
            </a:r>
            <a:r>
              <a:rPr lang="en-US" dirty="0" smtClean="0">
                <a:solidFill>
                  <a:schemeClr val="bg1"/>
                </a:solidFill>
              </a:rPr>
              <a:t>in fashion and design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Incorporating </a:t>
            </a:r>
            <a:r>
              <a:rPr lang="en-US" dirty="0" smtClean="0">
                <a:solidFill>
                  <a:schemeClr val="bg1"/>
                </a:solidFill>
              </a:rPr>
              <a:t>students from poor background by </a:t>
            </a:r>
            <a:r>
              <a:rPr lang="en-US" dirty="0" smtClean="0">
                <a:solidFill>
                  <a:schemeClr val="bg1"/>
                </a:solidFill>
              </a:rPr>
              <a:t> charging a considerable fee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Creating job opportunities for the </a:t>
            </a:r>
            <a:r>
              <a:rPr lang="en-US" dirty="0" smtClean="0">
                <a:solidFill>
                  <a:schemeClr val="bg1"/>
                </a:solidFill>
              </a:rPr>
              <a:t>Austin residents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Producing locally trained fashion designers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Building community identity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future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This institute aims beyond offering fashion design courses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institute aims at adding more courses including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Leather design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Fashion Design and Business management</a:t>
            </a: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Courier New" pitchFamily="49" charset="0"/>
              <a:buChar char="o"/>
            </a:pPr>
            <a:r>
              <a:rPr lang="en-US" dirty="0" err="1" smtClean="0">
                <a:solidFill>
                  <a:schemeClr val="bg1"/>
                </a:solidFill>
              </a:rPr>
              <a:t>Jewellery</a:t>
            </a:r>
            <a:r>
              <a:rPr lang="en-US" dirty="0" smtClean="0">
                <a:solidFill>
                  <a:schemeClr val="bg1"/>
                </a:solidFill>
              </a:rPr>
              <a:t> Design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Additional specialization programs will include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Fashion Journalism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Theatre costume designing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Fashion &amp; Law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What we Need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936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An approximation of $100k f</a:t>
            </a:r>
            <a:r>
              <a:rPr lang="en-US" dirty="0" smtClean="0">
                <a:solidFill>
                  <a:schemeClr val="bg1"/>
                </a:solidFill>
              </a:rPr>
              <a:t>unding  </a:t>
            </a:r>
            <a:r>
              <a:rPr lang="en-US" dirty="0" smtClean="0">
                <a:solidFill>
                  <a:schemeClr val="bg1"/>
                </a:solidFill>
              </a:rPr>
              <a:t>for construction of the </a:t>
            </a:r>
            <a:r>
              <a:rPr lang="en-US" dirty="0" smtClean="0">
                <a:solidFill>
                  <a:schemeClr val="bg1"/>
                </a:solidFill>
              </a:rPr>
              <a:t>institute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Support in learning </a:t>
            </a:r>
            <a:r>
              <a:rPr lang="en-US" dirty="0" smtClean="0">
                <a:solidFill>
                  <a:schemeClr val="bg1"/>
                </a:solidFill>
              </a:rPr>
              <a:t>materials including sewing machines, fashion and Design textbooks, and fabrics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Bursaries/scholarships for needy students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Funding to hire </a:t>
            </a:r>
            <a:r>
              <a:rPr lang="en-US" dirty="0" smtClean="0">
                <a:solidFill>
                  <a:schemeClr val="bg1"/>
                </a:solidFill>
              </a:rPr>
              <a:t>10 well </a:t>
            </a:r>
            <a:r>
              <a:rPr lang="en-US" dirty="0" smtClean="0">
                <a:solidFill>
                  <a:schemeClr val="bg1"/>
                </a:solidFill>
              </a:rPr>
              <a:t>qualified </a:t>
            </a:r>
            <a:r>
              <a:rPr lang="en-US" dirty="0" smtClean="0">
                <a:solidFill>
                  <a:schemeClr val="bg1"/>
                </a:solidFill>
              </a:rPr>
              <a:t>tutors and with at least one year experience in a fashion and design institute/school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220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Cute Corner Fashion &amp; Design Institute</vt:lpstr>
      <vt:lpstr>The Cute Corner Fashion &amp; Design Institute</vt:lpstr>
      <vt:lpstr>Goals   </vt:lpstr>
      <vt:lpstr>Purpose </vt:lpstr>
      <vt:lpstr>The future</vt:lpstr>
      <vt:lpstr>What we Need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Cute Corner Fashion &amp; Design Institute</dc:title>
  <dc:creator>Mn</dc:creator>
  <cp:lastModifiedBy>Mn</cp:lastModifiedBy>
  <cp:revision>114</cp:revision>
  <dcterms:created xsi:type="dcterms:W3CDTF">2021-08-27T18:48:05Z</dcterms:created>
  <dcterms:modified xsi:type="dcterms:W3CDTF">2021-09-05T19:46:36Z</dcterms:modified>
</cp:coreProperties>
</file>